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embeddedFontLst>
    <p:embeddedFont>
      <p:font typeface="배달의민족 한나는 열한살" panose="020B0600000101010101" pitchFamily="50" charset="-127"/>
      <p:regular r:id="rId5"/>
    </p:embeddedFont>
    <p:embeddedFont>
      <p:font typeface="HY센스L" panose="02030600000101010101" pitchFamily="18" charset="-127"/>
      <p:regular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7" autoAdjust="0"/>
    <p:restoredTop sz="81765" autoAdjust="0"/>
  </p:normalViewPr>
  <p:slideViewPr>
    <p:cSldViewPr snapToGrid="0">
      <p:cViewPr varScale="1">
        <p:scale>
          <a:sx n="93" d="100"/>
          <a:sy n="93" d="100"/>
        </p:scale>
        <p:origin x="984" y="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9FFEA2-D0EE-4636-90F7-AF916EBB723D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C1960-C83B-4AE1-AF95-9EECD509B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489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C1960-C83B-4AE1-AF95-9EECD509B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066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ko-KR" altLang="en-US" dirty="0" err="1"/>
              <a:t>플젝</a:t>
            </a:r>
            <a:r>
              <a:rPr lang="ko-KR" altLang="en-US" dirty="0"/>
              <a:t> 주제는 애자일 방법론을 </a:t>
            </a:r>
            <a:r>
              <a:rPr lang="ko-KR" altLang="en-US" dirty="0" err="1"/>
              <a:t>기반으로한</a:t>
            </a:r>
            <a:r>
              <a:rPr lang="ko-KR" altLang="en-US" dirty="0"/>
              <a:t> 프로젝트 일정 관리 프로그램입니다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 err="1"/>
              <a:t>칸반보드</a:t>
            </a:r>
            <a:r>
              <a:rPr lang="ko-KR" altLang="en-US" dirty="0"/>
              <a:t> 형식으로 프로젝트의 일정과 상세 내용을 한눈에 보여줍니다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저희가 구현하려는 주요기능 </a:t>
            </a:r>
            <a:r>
              <a:rPr lang="en-US" altLang="ko-KR" dirty="0"/>
              <a:t>4</a:t>
            </a:r>
            <a:r>
              <a:rPr lang="ko-KR" altLang="en-US" dirty="0"/>
              <a:t>가지를 뽑았습니다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첫번째로 프로젝트 관리입니다</a:t>
            </a:r>
            <a:r>
              <a:rPr lang="en-US" altLang="ko-KR" dirty="0"/>
              <a:t>. </a:t>
            </a:r>
            <a:r>
              <a:rPr lang="ko-KR" altLang="en-US" dirty="0"/>
              <a:t>프로젝트를 생성하고 관리하며 수정이 가능합니다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프로젝트 생성자가 관리자가 되고 권한 부여가 가능합니다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그리고 일정관리를 </a:t>
            </a:r>
            <a:r>
              <a:rPr lang="ko-KR" altLang="en-US" dirty="0" err="1"/>
              <a:t>간트차트형식으로</a:t>
            </a:r>
            <a:r>
              <a:rPr lang="ko-KR" altLang="en-US" dirty="0"/>
              <a:t> 한눈에 </a:t>
            </a:r>
            <a:r>
              <a:rPr lang="ko-KR" altLang="en-US" dirty="0" err="1"/>
              <a:t>보기쉽게</a:t>
            </a:r>
            <a:r>
              <a:rPr lang="ko-KR" altLang="en-US" dirty="0"/>
              <a:t> 관리할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프로젝트 활동 기록을 로그형태로 저장하여 프로젝트의 흐름을 보여줍니다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두번째로는 파일 업로드 및 다운로드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기본적으로는 파일 저장 및 검색이 가능하고 사용자들이 편리하도록 드래그</a:t>
            </a:r>
            <a:r>
              <a:rPr lang="en-US" altLang="ko-KR" dirty="0"/>
              <a:t>&amp;</a:t>
            </a:r>
            <a:r>
              <a:rPr lang="ko-KR" altLang="en-US" dirty="0"/>
              <a:t>드롭을 지원합니다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그리고 파일 뷰어 기능을 지원하여 파일을 </a:t>
            </a:r>
            <a:r>
              <a:rPr lang="ko-KR" altLang="en-US" dirty="0" err="1"/>
              <a:t>내려받지</a:t>
            </a:r>
            <a:r>
              <a:rPr lang="ko-KR" altLang="en-US" dirty="0"/>
              <a:t> 않고도 간략하게 파일 확인이 가능합니다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세번째로는 채팅입니다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기본적으로 그룹채팅과 </a:t>
            </a:r>
            <a:r>
              <a:rPr lang="en-US" altLang="ko-KR" dirty="0"/>
              <a:t>1:1</a:t>
            </a:r>
            <a:r>
              <a:rPr lang="ko-KR" altLang="en-US" dirty="0"/>
              <a:t>채팅이 가능하며 채팅내에서 </a:t>
            </a:r>
            <a:r>
              <a:rPr lang="ko-KR" altLang="en-US" dirty="0" err="1"/>
              <a:t>멘션을</a:t>
            </a:r>
            <a:r>
              <a:rPr lang="ko-KR" altLang="en-US" dirty="0"/>
              <a:t> 지원해 멤버를 부르거나 태그를 걸어 중요한 채팅 내용을 한눈에 볼 수 있도록 지원합니다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 외부 앱 연동입니다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 err="1"/>
              <a:t>깃허브와</a:t>
            </a:r>
            <a:r>
              <a:rPr lang="ko-KR" altLang="en-US" dirty="0"/>
              <a:t> 연동해 </a:t>
            </a:r>
            <a:r>
              <a:rPr lang="ko-KR" altLang="en-US" dirty="0" err="1"/>
              <a:t>커밋시</a:t>
            </a:r>
            <a:r>
              <a:rPr lang="ko-KR" altLang="en-US" dirty="0"/>
              <a:t> 알림이 뜨고 완료된 할 일을 </a:t>
            </a:r>
            <a:r>
              <a:rPr lang="ko-KR" altLang="en-US" dirty="0" err="1"/>
              <a:t>슬랙에</a:t>
            </a:r>
            <a:r>
              <a:rPr lang="ko-KR" altLang="en-US" dirty="0"/>
              <a:t> 표시해줍니다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C1960-C83B-4AE1-AF95-9EECD509B27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189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BADDC-ECE7-4F57-9853-497A6DA3F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CA0421-214D-49CD-9B83-22DD95F9B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AD5E22-6075-4732-A837-70E7F6E91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F8F6FC-168A-4BF3-8914-0797C9416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53BAF5-A142-46A0-90E5-69CB43263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822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B9ED8-B8B0-435B-9165-B75F97FDC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21BAB9-9286-498B-B508-F24F87424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DAF3E2-EF24-405F-86D3-FA762ABD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24DB9-8DFB-4D44-8630-2C1809A2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FDF411-999D-4BD7-8C21-6496F61B1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744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384AD1-0EF5-423A-8A72-920E24520C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6B507C-2FA2-47C3-A6B9-7C97777EE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201004-186B-4FAE-B123-60A35F63B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514F1D-8BEA-4818-B06C-E2C2C9441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B50A45-EA93-402F-A104-62289ACF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20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C97F0-34C9-484C-BFFE-1BEDCF24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992EA1-C99C-4DCE-8F8C-35A586875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F26AC-5B6D-4F53-9319-EB2B7BF3D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0E788A-9298-4CE3-8674-63B5F908E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776755-B98E-4EFB-97B1-1D465F9F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12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11E00-950B-41A1-8A8F-7733073CB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A6E248-C083-4F0D-84CB-000B4E40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D246F8-4EF1-40A4-9135-8D3A79C06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10C84C-5F4A-4FD1-A4A9-5BD203E6F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51206-2C40-41F1-9893-3BA733E37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07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F6E5C3-4E91-4F77-989A-4A39B6F65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6350C2-96DF-40C1-AA66-463C9CF67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FCB1C9-0233-437C-AE88-D43BCF82A8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7C041-B799-4941-936B-75EB6E0EF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BEFAEA-9332-4A67-A67A-D782E5241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906B84-B6E5-43AE-B830-02B3B82A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668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E291A-1C61-4334-B3A3-4BA18D726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24D964-9FC9-4FDB-926D-06F25BFCA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7479BB-91DA-4936-A213-D97CA53EA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A6F275-8388-419A-B6C1-77BE23AD42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45FE09-EB0F-4949-90A9-08825D10B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B74EAC-F152-4980-8F91-CC7438BE6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57B69EA-1AD5-448D-BAB3-62FB01084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78BC78-1F35-47EC-A7DC-6969F9DD5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90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019603-D7E1-4DBE-B68E-BCEFE9A7A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663253-89E3-472B-A4E2-DE94E9D8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4174DD-726C-4DB0-B112-0CB3A33A3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105FC9-44DD-4B96-9718-9A7C9C145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69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DCDC9D-AC80-4374-97C5-1F436DEF6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24A569-4D88-4F1A-9E58-01CFD44F6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4B334D-2051-4A37-AA66-0F3CC59F5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80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CB39FB-B671-41A5-B9B0-42E948364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EE7842-68E9-4CF0-AF37-BB6184D9C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E067CC-6EDD-4F6B-BECB-F514E9A4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1A7A74-07F5-43E5-ABA4-D08C151B5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624C4-CD27-402C-934D-B4560FA1A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ABB87A-76E2-4A39-8059-543AD59ED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2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8DCAD-5695-41F2-A02A-72E2A2397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37848D-8757-45D6-8A1C-079B0C4932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885D3C-AD10-47CC-82B9-2EA70FC59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B42DD7-6C0D-47DC-9EE0-713E4C9D0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830C43-B136-48FB-AE89-AE78F16A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2C53D9-EFB9-4AE3-AE6F-0B178FE4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250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357C56-77A2-4556-9AC7-04A23A241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633719-E347-4E89-B8C7-B7A875E41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0BB16-C55C-4146-9E8D-F7FD9EBBB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F33F1-3506-4FFC-9E37-E1D46A72EF5F}" type="datetimeFigureOut">
              <a:rPr lang="ko-KR" altLang="en-US" smtClean="0"/>
              <a:t>2020-04-21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41176B-030D-4511-B401-E2C9B911DC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40A6C1-355A-4477-A2E3-33E010EF3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7BD09-947A-46C6-9871-D1476213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85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1056D51-8471-4525-AB60-ADDAEDF0A4C6}"/>
              </a:ext>
            </a:extLst>
          </p:cNvPr>
          <p:cNvGrpSpPr/>
          <p:nvPr/>
        </p:nvGrpSpPr>
        <p:grpSpPr>
          <a:xfrm>
            <a:off x="0" y="0"/>
            <a:ext cx="12192000" cy="2861733"/>
            <a:chOff x="0" y="0"/>
            <a:chExt cx="12192000" cy="225213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FDE900-0229-477A-AD89-EFF33BBAF2A3}"/>
                </a:ext>
              </a:extLst>
            </p:cNvPr>
            <p:cNvSpPr/>
            <p:nvPr/>
          </p:nvSpPr>
          <p:spPr>
            <a:xfrm>
              <a:off x="0" y="0"/>
              <a:ext cx="12192000" cy="225213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CDE6DB3-365A-45DA-B567-E85B625897FF}"/>
                </a:ext>
              </a:extLst>
            </p:cNvPr>
            <p:cNvSpPr/>
            <p:nvPr/>
          </p:nvSpPr>
          <p:spPr>
            <a:xfrm>
              <a:off x="0" y="1896533"/>
              <a:ext cx="12192000" cy="3556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AF8256BF-8DAF-42E6-A721-DE9F989872D1}"/>
              </a:ext>
            </a:extLst>
          </p:cNvPr>
          <p:cNvSpPr/>
          <p:nvPr/>
        </p:nvSpPr>
        <p:spPr>
          <a:xfrm>
            <a:off x="4487341" y="1253074"/>
            <a:ext cx="3217318" cy="3217318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A70E6DFB-4C79-48D5-8E7A-2D457181EE11}"/>
              </a:ext>
            </a:extLst>
          </p:cNvPr>
          <p:cNvSpPr/>
          <p:nvPr/>
        </p:nvSpPr>
        <p:spPr>
          <a:xfrm>
            <a:off x="4758266" y="1523999"/>
            <a:ext cx="2675468" cy="26754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로고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118DA03-7CC8-45E2-A645-3F50F695738D}"/>
              </a:ext>
            </a:extLst>
          </p:cNvPr>
          <p:cNvCxnSpPr>
            <a:cxnSpLocks/>
          </p:cNvCxnSpPr>
          <p:nvPr/>
        </p:nvCxnSpPr>
        <p:spPr>
          <a:xfrm>
            <a:off x="307596" y="285235"/>
            <a:ext cx="0" cy="257649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005D10A-0015-41EE-96B9-C885B95FF7CC}"/>
              </a:ext>
            </a:extLst>
          </p:cNvPr>
          <p:cNvCxnSpPr>
            <a:cxnSpLocks/>
          </p:cNvCxnSpPr>
          <p:nvPr/>
        </p:nvCxnSpPr>
        <p:spPr>
          <a:xfrm flipV="1">
            <a:off x="307596" y="285222"/>
            <a:ext cx="11576807" cy="1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5A8621BE-77D7-4C63-8F42-8F704887C05B}"/>
              </a:ext>
            </a:extLst>
          </p:cNvPr>
          <p:cNvCxnSpPr>
            <a:cxnSpLocks/>
          </p:cNvCxnSpPr>
          <p:nvPr/>
        </p:nvCxnSpPr>
        <p:spPr>
          <a:xfrm>
            <a:off x="11884402" y="285235"/>
            <a:ext cx="0" cy="25764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F2A22C75-A098-43F4-BFB7-2E48049AC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016" y="1579316"/>
            <a:ext cx="2155969" cy="225025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F66B5C5-C961-4388-B4D4-B093B88C7CD8}"/>
              </a:ext>
            </a:extLst>
          </p:cNvPr>
          <p:cNvSpPr txBox="1"/>
          <p:nvPr/>
        </p:nvSpPr>
        <p:spPr>
          <a:xfrm>
            <a:off x="947956" y="44703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C332DF-92F5-49CD-A6F1-6D35604B7009}"/>
              </a:ext>
            </a:extLst>
          </p:cNvPr>
          <p:cNvSpPr txBox="1"/>
          <p:nvPr/>
        </p:nvSpPr>
        <p:spPr>
          <a:xfrm>
            <a:off x="5423380" y="3441815"/>
            <a:ext cx="1345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BernhardFashion BT" pitchFamily="2" charset="0"/>
                <a:ea typeface="배달의민족 도현" panose="020B0600000101010101" pitchFamily="50" charset="-127"/>
              </a:rPr>
              <a:t>NEST</a:t>
            </a:r>
            <a:endParaRPr lang="ko-KR" altLang="en-US" sz="2800" b="1" dirty="0">
              <a:latin typeface="BernhardFashion BT" pitchFamily="2" charset="0"/>
              <a:ea typeface="배달의민족 도현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98488FC-29B5-4160-8493-07F3C9BB0448}"/>
              </a:ext>
            </a:extLst>
          </p:cNvPr>
          <p:cNvCxnSpPr>
            <a:cxnSpLocks/>
          </p:cNvCxnSpPr>
          <p:nvPr/>
        </p:nvCxnSpPr>
        <p:spPr>
          <a:xfrm>
            <a:off x="4487341" y="4986378"/>
            <a:ext cx="3217318" cy="0"/>
          </a:xfrm>
          <a:prstGeom prst="line">
            <a:avLst/>
          </a:prstGeom>
          <a:ln w="9525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3C20716-3CBD-4F26-99AE-FA3174E3FF4A}"/>
              </a:ext>
            </a:extLst>
          </p:cNvPr>
          <p:cNvCxnSpPr>
            <a:cxnSpLocks/>
          </p:cNvCxnSpPr>
          <p:nvPr/>
        </p:nvCxnSpPr>
        <p:spPr>
          <a:xfrm>
            <a:off x="4487341" y="5816888"/>
            <a:ext cx="3217318" cy="0"/>
          </a:xfrm>
          <a:prstGeom prst="line">
            <a:avLst/>
          </a:prstGeom>
          <a:ln w="9525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DEE6B47-C165-413E-A94C-9E8E22A7F54B}"/>
              </a:ext>
            </a:extLst>
          </p:cNvPr>
          <p:cNvSpPr txBox="1"/>
          <p:nvPr/>
        </p:nvSpPr>
        <p:spPr>
          <a:xfrm>
            <a:off x="5084345" y="5085421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3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조 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DD2073-C810-4842-98A1-341A7A3D9916}"/>
              </a:ext>
            </a:extLst>
          </p:cNvPr>
          <p:cNvSpPr txBox="1"/>
          <p:nvPr/>
        </p:nvSpPr>
        <p:spPr>
          <a:xfrm>
            <a:off x="8983736" y="6403488"/>
            <a:ext cx="4201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허길행</a:t>
            </a:r>
            <a:r>
              <a:rPr lang="en-US" altLang="ko-KR" sz="1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조장</a:t>
            </a:r>
            <a:r>
              <a:rPr lang="en-US" altLang="ko-KR" sz="1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r>
              <a:rPr lang="en-US" altLang="ko-KR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 </a:t>
            </a:r>
            <a:r>
              <a:rPr lang="ko-KR" altLang="en-US" sz="1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한해용</a:t>
            </a:r>
            <a:r>
              <a:rPr lang="ko-KR" altLang="en-US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 최인효  </a:t>
            </a:r>
            <a:r>
              <a:rPr lang="ko-KR" altLang="en-US" sz="1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김우경</a:t>
            </a:r>
            <a:endParaRPr lang="ko-KR" altLang="en-US" sz="16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ECD2E9-EBC5-436B-8AAB-9B8B4DC1EE54}"/>
              </a:ext>
            </a:extLst>
          </p:cNvPr>
          <p:cNvSpPr txBox="1"/>
          <p:nvPr/>
        </p:nvSpPr>
        <p:spPr>
          <a:xfrm>
            <a:off x="5599711" y="555144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2020. 4. 22</a:t>
            </a:r>
            <a:endParaRPr lang="ko-KR" altLang="en-US" sz="1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758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액자 3">
            <a:extLst>
              <a:ext uri="{FF2B5EF4-FFF2-40B4-BE49-F238E27FC236}">
                <a16:creationId xmlns:a16="http://schemas.microsoft.com/office/drawing/2014/main" id="{B3FCCD22-5DCA-495A-A3B2-A06866E4464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102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센스L" panose="02030600000101010101" pitchFamily="18" charset="-127"/>
              <a:ea typeface="HY센스L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50D7FD-FC5A-475C-8E1D-CB97CD5A357C}"/>
              </a:ext>
            </a:extLst>
          </p:cNvPr>
          <p:cNvSpPr txBox="1"/>
          <p:nvPr/>
        </p:nvSpPr>
        <p:spPr>
          <a:xfrm>
            <a:off x="2838538" y="921691"/>
            <a:ext cx="6514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애자일 방법론에 기반한 프로젝트 일정 관리 프로그램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01BB276B-9860-448A-850F-D82508C201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641" y="2080014"/>
            <a:ext cx="5993327" cy="599332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D145500-4A9A-48B8-A0E4-F81B4B2F5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6811" y="851146"/>
            <a:ext cx="257175" cy="228600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060151D6-2FC7-4E53-BFB7-F56D4DE018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8014" y="851146"/>
            <a:ext cx="257175" cy="2286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434D683A-33B8-448E-AB69-BBFDDAD8B7D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71" y="185735"/>
            <a:ext cx="479902" cy="45828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65F9D409-119A-46D4-A03F-1BE41D8E8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12" y="332359"/>
            <a:ext cx="1262430" cy="131764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4F7FC27-4A28-4391-9A32-587E982B9787}"/>
              </a:ext>
            </a:extLst>
          </p:cNvPr>
          <p:cNvGrpSpPr/>
          <p:nvPr/>
        </p:nvGrpSpPr>
        <p:grpSpPr>
          <a:xfrm>
            <a:off x="2686811" y="1989022"/>
            <a:ext cx="6818378" cy="3638219"/>
            <a:chOff x="2683014" y="1837958"/>
            <a:chExt cx="6818378" cy="3638219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0622DBDD-E1A2-441D-B574-CE7ADD034857}"/>
                </a:ext>
              </a:extLst>
            </p:cNvPr>
            <p:cNvSpPr/>
            <p:nvPr/>
          </p:nvSpPr>
          <p:spPr>
            <a:xfrm>
              <a:off x="6439410" y="3924215"/>
              <a:ext cx="3061982" cy="155196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15D8FAD-F295-48AA-8093-B5495AD63928}"/>
                </a:ext>
              </a:extLst>
            </p:cNvPr>
            <p:cNvSpPr/>
            <p:nvPr/>
          </p:nvSpPr>
          <p:spPr>
            <a:xfrm>
              <a:off x="2696680" y="3924215"/>
              <a:ext cx="3061982" cy="155196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96451C9-2EAB-4B34-BAF5-7C70EB3E5902}"/>
                </a:ext>
              </a:extLst>
            </p:cNvPr>
            <p:cNvSpPr/>
            <p:nvPr/>
          </p:nvSpPr>
          <p:spPr>
            <a:xfrm>
              <a:off x="6439410" y="1837959"/>
              <a:ext cx="3061982" cy="155196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53656DF1-D84C-430F-8F02-41C02E850632}"/>
                </a:ext>
              </a:extLst>
            </p:cNvPr>
            <p:cNvSpPr/>
            <p:nvPr/>
          </p:nvSpPr>
          <p:spPr>
            <a:xfrm>
              <a:off x="2683014" y="1837958"/>
              <a:ext cx="3061982" cy="155196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217A25F-9A2F-4889-A5CC-D480AD823970}"/>
                </a:ext>
              </a:extLst>
            </p:cNvPr>
            <p:cNvSpPr txBox="1"/>
            <p:nvPr/>
          </p:nvSpPr>
          <p:spPr>
            <a:xfrm>
              <a:off x="3006114" y="2039292"/>
              <a:ext cx="24721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관리</a:t>
              </a:r>
              <a:r>
                <a:rPr lang="en-US" altLang="ko-KR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(</a:t>
              </a:r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생성</a:t>
              </a:r>
              <a:r>
                <a:rPr lang="en-US" altLang="ko-KR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관리</a:t>
              </a:r>
              <a:r>
                <a:rPr lang="en-US" altLang="ko-KR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수정</a:t>
              </a:r>
              <a:r>
                <a:rPr lang="en-US" altLang="ko-KR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)</a:t>
              </a:r>
              <a:endParaRPr lang="ko-KR" altLang="en-US" sz="1400" b="1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D78FC5-3271-464C-B136-6B92429F1CA2}"/>
                </a:ext>
              </a:extLst>
            </p:cNvPr>
            <p:cNvSpPr txBox="1"/>
            <p:nvPr/>
          </p:nvSpPr>
          <p:spPr>
            <a:xfrm>
              <a:off x="3006114" y="2347069"/>
              <a:ext cx="1803699" cy="1034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관리자 권한 부여</a:t>
              </a: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일정관리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(</a:t>
              </a:r>
              <a:r>
                <a:rPr lang="ko-KR" altLang="en-US" sz="1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간트차트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)</a:t>
              </a:r>
            </a:p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히스토리</a:t>
              </a: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8053DE-6585-4CFF-9885-C5C0638D0738}"/>
                </a:ext>
              </a:extLst>
            </p:cNvPr>
            <p:cNvSpPr txBox="1"/>
            <p:nvPr/>
          </p:nvSpPr>
          <p:spPr>
            <a:xfrm>
              <a:off x="6808918" y="2039292"/>
              <a:ext cx="18213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파일 업로드 </a:t>
              </a:r>
              <a:r>
                <a:rPr lang="en-US" altLang="ko-KR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&amp; </a:t>
              </a:r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다운로드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BD1572F-9009-4022-9DA5-D4DFBBFE9898}"/>
                </a:ext>
              </a:extLst>
            </p:cNvPr>
            <p:cNvSpPr txBox="1"/>
            <p:nvPr/>
          </p:nvSpPr>
          <p:spPr>
            <a:xfrm>
              <a:off x="6808918" y="2347069"/>
              <a:ext cx="1992853" cy="1034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파일 저장 및 검색기능</a:t>
              </a: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드래그 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&amp; </a:t>
              </a: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드롭</a:t>
              </a: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파일 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Viewer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C0354DD-6F94-40BE-9398-FFF772643849}"/>
                </a:ext>
              </a:extLst>
            </p:cNvPr>
            <p:cNvSpPr txBox="1"/>
            <p:nvPr/>
          </p:nvSpPr>
          <p:spPr>
            <a:xfrm>
              <a:off x="6808918" y="4072929"/>
              <a:ext cx="10647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외부 앱 연동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26F991-BCD8-467C-B1AC-AAAD5DE6F103}"/>
                </a:ext>
              </a:extLst>
            </p:cNvPr>
            <p:cNvSpPr txBox="1"/>
            <p:nvPr/>
          </p:nvSpPr>
          <p:spPr>
            <a:xfrm>
              <a:off x="6808918" y="4380705"/>
              <a:ext cx="1992182" cy="1034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GitHub</a:t>
              </a:r>
            </a:p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Slack</a:t>
              </a:r>
            </a:p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CA3FE4F-BF88-4022-BEB3-D959326F3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4071" y="2039292"/>
              <a:ext cx="316826" cy="31682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9BF7EB9-5906-4BC8-A787-7FEC6DBDF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535" y="2039292"/>
              <a:ext cx="316826" cy="31682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A7C32A0-CCB0-4929-B4D2-8403BC824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4071" y="4078534"/>
              <a:ext cx="316826" cy="31682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FCC7AE1-4680-4808-BDA5-23036CD3D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7707" y="4078534"/>
              <a:ext cx="316826" cy="316826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ABE13B5-CDA9-46DD-A675-82C374B9CF30}"/>
                </a:ext>
              </a:extLst>
            </p:cNvPr>
            <p:cNvSpPr txBox="1"/>
            <p:nvPr/>
          </p:nvSpPr>
          <p:spPr>
            <a:xfrm>
              <a:off x="3103413" y="4380705"/>
              <a:ext cx="1704313" cy="711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그룹채팅 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1:1</a:t>
              </a: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채팅</a:t>
              </a:r>
              <a:endParaRPr lang="en-US" altLang="ko-KR" sz="1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marL="285750" indent="-285750" algn="l">
                <a:lnSpc>
                  <a:spcPct val="150000"/>
                </a:lnSpc>
                <a:buFontTx/>
                <a:buChar char="-"/>
              </a:pPr>
              <a:r>
                <a:rPr lang="ko-KR" altLang="en-US" sz="1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멘션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(@, #)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46790AC-2D9A-446F-9999-F9DD1B8308EF}"/>
                </a:ext>
              </a:extLst>
            </p:cNvPr>
            <p:cNvSpPr txBox="1"/>
            <p:nvPr/>
          </p:nvSpPr>
          <p:spPr>
            <a:xfrm>
              <a:off x="3103413" y="4072929"/>
              <a:ext cx="4892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400" b="1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채팅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2612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40000"/>
            <a:lumOff val="6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1400" dirty="0" smtClean="0">
            <a:latin typeface="배달의민족 도현" panose="020B0600000101010101" pitchFamily="50" charset="-127"/>
            <a:ea typeface="배달의민족 도현" panose="020B0600000101010101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205</Words>
  <Application>Microsoft Office PowerPoint</Application>
  <PresentationFormat>와이드스크린</PresentationFormat>
  <Paragraphs>49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Arial</vt:lpstr>
      <vt:lpstr>맑은 고딕</vt:lpstr>
      <vt:lpstr>BernhardFashion BT</vt:lpstr>
      <vt:lpstr>배달의민족 한나는 열한살</vt:lpstr>
      <vt:lpstr>HY센스L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BIT-USER</dc:creator>
  <cp:lastModifiedBy>최인효</cp:lastModifiedBy>
  <cp:revision>10</cp:revision>
  <dcterms:created xsi:type="dcterms:W3CDTF">2020-04-21T04:50:40Z</dcterms:created>
  <dcterms:modified xsi:type="dcterms:W3CDTF">2020-04-21T07:28:02Z</dcterms:modified>
</cp:coreProperties>
</file>

<file path=docProps/thumbnail.jpeg>
</file>